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74" r:id="rId13"/>
    <p:sldId id="271" r:id="rId14"/>
    <p:sldId id="269" r:id="rId15"/>
    <p:sldId id="275" r:id="rId16"/>
    <p:sldId id="268" r:id="rId17"/>
    <p:sldId id="276" r:id="rId18"/>
    <p:sldId id="277" r:id="rId19"/>
    <p:sldId id="270" r:id="rId20"/>
    <p:sldId id="273" r:id="rId21"/>
    <p:sldId id="278" r:id="rId22"/>
    <p:sldId id="27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D5D49D3-6525-4679-BE9F-3728DF9C4796}">
          <p14:sldIdLst>
            <p14:sldId id="256"/>
          </p14:sldIdLst>
        </p14:section>
        <p14:section name="Подготовительный этап" id="{C9A7B8F7-9C13-404E-A34E-95C05EE68BDB}">
          <p14:sldIdLst>
            <p14:sldId id="266"/>
            <p14:sldId id="258"/>
            <p14:sldId id="257"/>
            <p14:sldId id="259"/>
            <p14:sldId id="260"/>
            <p14:sldId id="261"/>
            <p14:sldId id="262"/>
            <p14:sldId id="264"/>
          </p14:sldIdLst>
        </p14:section>
        <p14:section name="Разработка программного кода" id="{553C48C7-A950-4E49-B876-8A85C8FF7BE1}">
          <p14:sldIdLst>
            <p14:sldId id="265"/>
            <p14:sldId id="267"/>
            <p14:sldId id="274"/>
            <p14:sldId id="271"/>
            <p14:sldId id="269"/>
            <p14:sldId id="275"/>
            <p14:sldId id="268"/>
            <p14:sldId id="276"/>
            <p14:sldId id="277"/>
            <p14:sldId id="270"/>
            <p14:sldId id="273"/>
          </p14:sldIdLst>
        </p14:section>
        <p14:section name="Приложение для чтения результатов" id="{8F47CB02-F7E3-44FC-BBD1-ECA3F4CA255B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A77A-3D65-8639-C41C-7FCBBB613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EDD305-674B-B86A-033D-01CC38E10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1CE23-B21F-4D2E-5A84-E2A0F968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A14E8-39DF-1A4D-DFCB-0ADDD657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CA434-8DD3-A540-4903-D0A7974E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7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C56F1-34D6-F2EA-4F84-03221882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F567C3-B996-6668-7797-E7C183AD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7B2D9-ADE1-8244-2938-F9075588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03208F-7B84-C5CD-1E37-18C16DFA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AA0D47-BD5A-49C6-3284-7DE471DF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31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B4BDE-3C1C-7783-6568-5355DD9A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801C21-7E9B-933B-FB1D-FBBDA74CF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172E4-5C98-52A8-2560-7A8A7292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558415-9708-EF67-84DF-6D8E32C7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8555DD-59AC-162E-90F9-CA5E5F78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4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08500-AB7D-2EFA-6066-D8591106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A6016B-F87A-5743-CF3B-E882A20A7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A345FA-1605-7C9C-0C99-DF995056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28398-3BED-018E-E229-C6121C0B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043D44-2B9E-B73D-0E70-83CB803D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6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5AB7A-4E39-9E93-D237-C65F8469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598F77-8233-A9A2-C2FD-E9D8668D2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EA48D5-2E7F-AA14-9AD6-6254DAD5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4A8AD5-AF1B-A29D-2527-CB289412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97BF2-8E39-3E61-F9E2-546A38D9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0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C35E2-8880-15FE-EF7C-EF6B2207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46975C-A04A-7461-C999-A49216925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D56C93-EA32-C3A1-D134-E7A394C93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35AA8-E845-5E77-5C6D-205F58B9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C37F24-DC14-D709-300B-40CB0A6C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81C773-5861-C4C0-AD88-2E40B494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67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FC8CD-2396-A20E-CA62-1F1BE4B7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3F0F8A-52B6-1B75-0146-33A50765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47C112-6339-3656-86B0-E44939742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EBFBA0-E853-1710-56A8-9D595EA4A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1BBD13-3890-DAFB-2624-117D246D7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9AE254-1E00-C928-C544-1A6904E3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ACF499-B449-B21C-25DF-871E3253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173533-F276-0A85-902C-66916D8A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46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57C53-0D03-93A7-9445-900C615B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007995-AE6F-5C64-B3E6-F6E7B706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DBD874-7EA2-BDB0-A8BB-DE676279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6F6C4B-4B51-81B3-C90A-85ACE038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7B4061-22C6-DF5F-0EED-AF78DE6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575A4C-BDC1-A99B-006E-B1196F95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7F31AD-C6D8-B9ED-F2B9-63CE3892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95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7B1C0-B3F5-CE6A-B486-040050C5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05461-90D8-DDA8-8114-732BEE2D4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477598-4122-53CA-816F-0E3444D47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027983-2F66-D8A8-B23F-04455890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139AE1-7D80-0CEA-E941-0F67E6E2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061C7-CF9B-B85D-4A44-03312B26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15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78125-4DBD-18A4-3C0F-6487583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A556E5-1B2F-4799-7C5C-B0472328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4349E-7713-BC95-C9B2-FDE15D198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BEE956-6358-8B8A-CD79-2DCEC95E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BC59AE-7C9A-0ADC-D30E-C106E686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898FC8-D387-FC79-0A31-C1E66A0F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28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FC609-B656-BFF9-8189-AE6066AC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2307F2-A738-FC92-33B6-A1E51682A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052B48-419A-B14D-DC2B-9C3E67D32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C7223-537E-4B49-9C77-33DA8D8F91D1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B2DA6-5F5D-FCF3-51B8-1C3719C5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540C7-88B5-5D03-E570-DC635987F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1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E3F87-E49D-062D-0EF9-1B59598AC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1368"/>
            <a:ext cx="9144000" cy="23876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Тестирующая система для школьников в мессенджере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B1E51F-D523-D042-4F49-22299C2CE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7878"/>
            <a:ext cx="9144000" cy="1655762"/>
          </a:xfrm>
        </p:spPr>
        <p:txBody>
          <a:bodyPr/>
          <a:lstStyle/>
          <a:p>
            <a:r>
              <a:rPr lang="ru-RU" dirty="0"/>
              <a:t>Россеев 10А</a:t>
            </a:r>
          </a:p>
        </p:txBody>
      </p:sp>
    </p:spTree>
    <p:extLst>
      <p:ext uri="{BB962C8B-B14F-4D97-AF65-F5344CB8AC3E}">
        <p14:creationId xmlns:p14="http://schemas.microsoft.com/office/powerpoint/2010/main" val="274786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5EEDAD3-7EF2-1925-9782-11126CE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программного кода</a:t>
            </a:r>
            <a:b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/>
              <a:t>main.py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B7E6AC-230A-8556-7F02-AA022565A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253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start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10728" y="1595887"/>
            <a:ext cx="106090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b="0" dirty="0">
              <a:solidFill>
                <a:srgbClr val="96B5B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@bot.message_handler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commands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markup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ReplyKeyboardMarkup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resize_keyboard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row_width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registration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Регистрация"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information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Информация о боте"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Помощь в регистрации"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markup.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(registration, information,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Привет {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message.from_user.first_name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}!"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reply_markup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=markup)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49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Окно регистрации</a:t>
            </a:r>
            <a:endParaRPr lang="ru-RU" sz="6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07AF15-0DAE-4BAC-27C1-C815C258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790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95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registration_student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118618"/>
            <a:ext cx="11047564" cy="57047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924464" y="1225689"/>
            <a:ext cx="106090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registration_student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Введите Ваше имя (оно будет показываться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учителю)"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register_next_step_handler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(message, two)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insert_name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message.text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Введите Вашу фамилию (она будет показываться учителю)"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register_next_step_handler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(message, three)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insert_surname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message.text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Введите ваш класс в формате: 10 А"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register_next_step_handler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(message, four)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four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insert_class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message.text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Регистрация завершена"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643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interface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10728" y="1595887"/>
            <a:ext cx="10609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b="0" i="1" dirty="0">
              <a:solidFill>
                <a:srgbClr val="B48EA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markup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ReplyKeyboardMarkup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resize_keyboard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row_width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rating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Просмотреть работы"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information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Информация о боте"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Помощь"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markup.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(rating, information,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Возможности:"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reply_markup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=markup)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482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Окно интерфейса и окно помощи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D41496-9571-59B1-0B4A-4302BD01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90688"/>
            <a:ext cx="5940425" cy="4911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7DA6C6-690F-1296-7019-8326DDAA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1703388"/>
            <a:ext cx="5940425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165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ru-RU" sz="6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view_tasks</a:t>
            </a:r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10728" y="1595887"/>
            <a:ext cx="106090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delete_image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chat_id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delete: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delete_message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chat_id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chat_id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chdir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photo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'photo'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i="1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task[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}\{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task[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text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Номер вопроса: 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}. 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Вам даётся 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минуты."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sent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send_photo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=photo[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'photo'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=text)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sent.message_id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threading.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view_tasks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=(message,))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974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Окно выбора варианта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1DB35E-BBCD-BB12-B3FA-5AFBC30B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9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93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Пример решения варианта</a:t>
            </a:r>
            <a:endParaRPr lang="ru-RU" sz="6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28EB9-A018-4585-1569-E3AC930A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9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37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5EEDAD3-7EF2-1925-9782-11126CE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программного кода</a:t>
            </a:r>
            <a:b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/>
              <a:t>to_result_db.py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B7E6AC-230A-8556-7F02-AA022565A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5165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4BDB78F-F194-8C59-7CFB-DD0873CD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Подготовительный этап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599FA1E-644D-0151-1F40-4B9DAB086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62475"/>
            <a:ext cx="10515600" cy="150018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6274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connect_to_db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57455" y="1837427"/>
            <a:ext cx="10609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connect_to_db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sqlite3.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RESULT_BASE_PATH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cur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con, cur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BaseException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Ошибка подключения к БД"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45029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5EEDAD3-7EF2-1925-9782-11126CE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Приложение для чтения результатов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B7E6AC-230A-8556-7F02-AA022565A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1069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Интерфейс приложения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FA467F-8B82-8DFA-9D5E-25CC3913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91" y="1690688"/>
            <a:ext cx="7980017" cy="51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033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BC8B4A9-EBDE-B09C-C053-4D424378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Телеграм?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8DFAF3-CD65-7A88-AE8D-3DDB852D56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 платформа обмена сообщениями, которая обеспечивает простой и безопасный способ общения с другими людьми. 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позволяет пользователям отправлять сообщения, фотографии и видео, а также делиться местоположениями, документами и многим другим.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7C6EE39-5F9C-C836-C31D-C385D5E79109}"/>
              </a:ext>
            </a:extLst>
          </p:cNvPr>
          <p:cNvSpPr/>
          <p:nvPr/>
        </p:nvSpPr>
        <p:spPr>
          <a:xfrm>
            <a:off x="6172202" y="690113"/>
            <a:ext cx="5802763" cy="580276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86665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9269EC-AFC3-238E-A990-3E2B7DC1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 боты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D5D987-3699-2BAF-905B-9193A96CD1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Чат-боты в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предлагают огромный уровень удобства и гибкости в общении. 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 веселых разговоров до серьезных дел — возможности безграничны.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C7A9AC-775A-E361-E01C-CE4A81D741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AC9C275-E345-BA23-2DB0-FEC3DDEB3C6A}"/>
              </a:ext>
            </a:extLst>
          </p:cNvPr>
          <p:cNvSpPr/>
          <p:nvPr/>
        </p:nvSpPr>
        <p:spPr>
          <a:xfrm>
            <a:off x="6172202" y="527619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5434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AD13F-CC80-54D6-88DE-92FE364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40744-8821-35D9-568E-A4F2CDE50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позволяет разработчикам создавать приложения, взаимодействующие с платформой обмена сообщениями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дает разработчикам доступ ко всем функциям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от отправки сообщений до настройки ботов и пользовательских интеграций.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00778B0-CAE7-0BBA-E5B7-08FB03EC06A7}"/>
              </a:ext>
            </a:extLst>
          </p:cNvPr>
          <p:cNvSpPr/>
          <p:nvPr/>
        </p:nvSpPr>
        <p:spPr>
          <a:xfrm>
            <a:off x="9525806" y="365125"/>
            <a:ext cx="2154359" cy="13255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E14B1-E6D6-3A6B-82AE-9C123C442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 r="-301"/>
          <a:stretch/>
        </p:blipFill>
        <p:spPr>
          <a:xfrm>
            <a:off x="5510352" y="1962000"/>
            <a:ext cx="6485467" cy="29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04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9C469-F9D1-697B-D04E-4177AAF6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D5882-050C-7EBB-6E69-E1F02C1F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 (VCS) являются важными инструментами для управления изменениями в любом проекте, от малого до большого.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 отслеживают все изменения, внесенные в проект, и позволяют пользователям легко вернуться к предыдущим версиям или исправить ошибки.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54899D4-AAB0-8CC5-1757-36BD6BDAB531}"/>
              </a:ext>
            </a:extLst>
          </p:cNvPr>
          <p:cNvSpPr/>
          <p:nvPr/>
        </p:nvSpPr>
        <p:spPr>
          <a:xfrm>
            <a:off x="6172202" y="690113"/>
            <a:ext cx="5802763" cy="580276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8510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A8401-47DE-5B95-72E8-38C217DD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6F95F8-8A89-E164-EC7B-AA65F993E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 — это механизм базы данных SQL с открытым исходным кодом.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широко используется во многих приложениях в качестве ядра базы данных из-за его портативности, небольшого размера и отличной производительности.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E2FA226-927B-7B8A-7D72-368F39F4FD7F}"/>
              </a:ext>
            </a:extLst>
          </p:cNvPr>
          <p:cNvSpPr/>
          <p:nvPr/>
        </p:nvSpPr>
        <p:spPr>
          <a:xfrm>
            <a:off x="8410755" y="3075315"/>
            <a:ext cx="3417561" cy="341756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FD8736E-CC5A-860F-2AAA-60B939F5AB07}"/>
              </a:ext>
            </a:extLst>
          </p:cNvPr>
          <p:cNvSpPr/>
          <p:nvPr/>
        </p:nvSpPr>
        <p:spPr>
          <a:xfrm>
            <a:off x="5923472" y="191217"/>
            <a:ext cx="3417561" cy="34175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7336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3088B-C709-A5CC-3DE2-53BDFDD0D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— это высокоуровневый интерпретируемый язык программирования общего назначения, который используется для веб-разработки, обработки данных, написания сценариев и многого другого.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быстрый, простой в освоении и мощный, что делает его отличным выбором как для новичков, так и для экспертов.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739D41-F375-7E7E-11D8-AF2EAF1BFC13}"/>
              </a:ext>
            </a:extLst>
          </p:cNvPr>
          <p:cNvSpPr/>
          <p:nvPr/>
        </p:nvSpPr>
        <p:spPr>
          <a:xfrm>
            <a:off x="6172202" y="588004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3532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3088B-C709-A5CC-3DE2-53BDFDD0D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 — это наборы предварительно написанного кода, которые разработчики могут использовать для быстрого добавления функциональности в свои программы.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 позволяет разработчику быстро добавлять функции библиотеки в свою программу без необходимости писать код с нуля.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739D41-F375-7E7E-11D8-AF2EAF1BFC13}"/>
              </a:ext>
            </a:extLst>
          </p:cNvPr>
          <p:cNvSpPr/>
          <p:nvPr/>
        </p:nvSpPr>
        <p:spPr>
          <a:xfrm>
            <a:off x="6172202" y="588004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3292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956</Words>
  <Application>Microsoft Office PowerPoint</Application>
  <PresentationFormat>Широкоэкранный</PresentationFormat>
  <Paragraphs>92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Times New Roman</vt:lpstr>
      <vt:lpstr>Тема Office</vt:lpstr>
      <vt:lpstr>Тестирующая система для школьников в мессенджере Telegram</vt:lpstr>
      <vt:lpstr>Подготовительный этап</vt:lpstr>
      <vt:lpstr>Что такое Телеграм?</vt:lpstr>
      <vt:lpstr>Чат боты</vt:lpstr>
      <vt:lpstr>API</vt:lpstr>
      <vt:lpstr>VCS</vt:lpstr>
      <vt:lpstr>SQLite</vt:lpstr>
      <vt:lpstr>Python</vt:lpstr>
      <vt:lpstr>Библиотеки</vt:lpstr>
      <vt:lpstr>Разработка программного кода main.py</vt:lpstr>
      <vt:lpstr>Функция start</vt:lpstr>
      <vt:lpstr>Окно регистрации</vt:lpstr>
      <vt:lpstr>Функция registration_student</vt:lpstr>
      <vt:lpstr>Функция interface</vt:lpstr>
      <vt:lpstr>Окно интерфейса и окно помощи</vt:lpstr>
      <vt:lpstr>Функция view_tasks </vt:lpstr>
      <vt:lpstr>Окно выбора варианта</vt:lpstr>
      <vt:lpstr>Пример решения варианта</vt:lpstr>
      <vt:lpstr>Разработка программного кода to_result_db.py</vt:lpstr>
      <vt:lpstr>Функция connect_to_db</vt:lpstr>
      <vt:lpstr>Приложение для чтения результатов</vt:lpstr>
      <vt:lpstr>Интерфейс 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 бот в Телеграме</dc:title>
  <dc:creator>Mr_GoldSky _</dc:creator>
  <cp:lastModifiedBy>Mr_GoldSky _</cp:lastModifiedBy>
  <cp:revision>2</cp:revision>
  <dcterms:created xsi:type="dcterms:W3CDTF">2023-03-05T18:28:39Z</dcterms:created>
  <dcterms:modified xsi:type="dcterms:W3CDTF">2023-04-07T19:00:48Z</dcterms:modified>
</cp:coreProperties>
</file>